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64" r:id="rId10"/>
    <p:sldId id="272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C96DB-C80A-9744-5A44-659E96F4E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14CC8-65B2-A02C-67A2-AC8D32E78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52BAB-EB11-1D0C-7924-E2A02D96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CAB0-5A98-4240-8166-D3FEBB8D7484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120E5-1EB4-E3E1-C570-4412B7AB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DB018-5D3A-0A8F-F155-B714AB2D1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7111A-41C6-4286-B129-36AC23AE89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360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8FB02-2B25-09AF-DD62-9B4910AA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FE9D27-8BDF-5EE0-6ABE-56947A3D1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124B0-CCB2-4058-01CD-8F9FFA68C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CAB0-5A98-4240-8166-D3FEBB8D7484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8B1D-51EE-E17C-EDBD-025E55DA9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8892F-55D4-C645-7D0E-C13051CB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7111A-41C6-4286-B129-36AC23AE89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673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334937-D34B-0F7D-A791-FACB4DF324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45FD7-8E3A-EDC7-9ED4-50DD3CAE3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4AF15-F1F3-7314-4E9E-C90CFFD1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CAB0-5A98-4240-8166-D3FEBB8D7484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52EA5-EFEC-9E2B-25E4-37A7057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7B98-A9F5-0821-7E0C-DF844AF7C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7111A-41C6-4286-B129-36AC23AE89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9282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AD2E-724B-BAB9-9311-B9E33ABD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79043-E796-F2DA-187A-BD3BC44B0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3ECA0-1F08-F45B-9C6B-1966DB2DD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CAB0-5A98-4240-8166-D3FEBB8D7484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2EDA3-1155-563C-2632-1AD650D2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C2680-E571-2E05-8FB1-C0689FEF5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7111A-41C6-4286-B129-36AC23AE89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546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9356A-136B-AE46-3340-DB6EE573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FAFCD-1497-77CB-CA26-E097651B7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A5F16-E676-D993-54A0-45BC0871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CAB0-5A98-4240-8166-D3FEBB8D7484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8D253-09B7-8F66-B03A-8D162E82C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4FC81-5C4A-2EC0-965E-C7298EB8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7111A-41C6-4286-B129-36AC23AE89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523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5DEA1-0476-F8DD-A4F6-E81A760C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1F105-BA32-4E11-0975-FD1F3AF69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63864-6A96-0251-C07B-883834B6E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64205-A9F5-42B6-B2F4-915B52AF7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CAB0-5A98-4240-8166-D3FEBB8D7484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94593-FDD0-02F1-EA3B-85515CFCB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C3DA1-B6DB-8645-397D-2DBDD107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7111A-41C6-4286-B129-36AC23AE89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749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F80A4-80E5-2631-5CB3-8EBC2EB8E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3251E-1086-AAA4-38F0-9A3BBF28D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1E6D7-AE6C-B08A-684B-AD6EEB34B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693A5-28AE-466B-DD29-C5083FEAA4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FDE55-8798-265F-7BC3-BD158EC5A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E91D65-5036-F5C9-691D-6B9578150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CAB0-5A98-4240-8166-D3FEBB8D7484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4F77F3-D78A-447C-608F-E4C313292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BBB0A9-F402-F727-703B-B2B2C9CC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7111A-41C6-4286-B129-36AC23AE89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907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9FD7-D947-31DE-65B6-D09143D9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2B809-DE80-2B00-B341-FBB29661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CAB0-5A98-4240-8166-D3FEBB8D7484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36596-8515-86FD-559E-EE003608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D9540-C6BF-8FEC-1AE7-A1D3CB8B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7111A-41C6-4286-B129-36AC23AE89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5567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E95E4-6826-1D3A-7FAD-2FD675FB1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CAB0-5A98-4240-8166-D3FEBB8D7484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E39F38-3DF8-C4E9-D9FB-1A5C2E270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C379-FEE2-18D5-2B33-221CE8FAC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7111A-41C6-4286-B129-36AC23AE89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891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A354A-37F3-94B9-15F2-4A7A3B325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E633-E583-A4C2-D249-15BDA3E32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EFC14-99E9-C3CE-489E-FECF31D50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DB65C-DE9E-4EC3-66F0-634F013A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CAB0-5A98-4240-8166-D3FEBB8D7484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13353-0F11-1576-CB46-FAAFF038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9142A-0878-E2C4-76D8-A1BE5D2AE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7111A-41C6-4286-B129-36AC23AE89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772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72D7B-6BAF-64A7-6E0C-CCAA65588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8D016-3C6A-7006-2DFC-EB5D636C4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9F390-F466-CED6-2888-5468834EB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797D8-2CE6-E215-BFC6-3A9FCEA09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CAB0-5A98-4240-8166-D3FEBB8D7484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F72A8-3E1A-6B2F-51BC-4CCCFE3D3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55787-E8F6-E192-3AA2-7A6197F1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7111A-41C6-4286-B129-36AC23AE89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900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D0D3EE-08C5-1F43-0049-3F90AC3C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C2975-CFF1-EC4E-521F-CFF259516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C7938-AE41-4922-9C59-EB1542A7A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2CAB0-5A98-4240-8166-D3FEBB8D7484}" type="datetimeFigureOut">
              <a:rPr lang="hr-HR" smtClean="0"/>
              <a:t>19.9.2022.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C19C1-DA93-9B2C-71C0-05806C2F1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4EB78-4BC4-951E-9710-B165A8E39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7111A-41C6-4286-B129-36AC23AE89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164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ordwall.net/play/10192/645/634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oatia.eu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086" y="3526536"/>
            <a:ext cx="6474410" cy="1012054"/>
          </a:xfrm>
        </p:spPr>
        <p:txBody>
          <a:bodyPr>
            <a:normAutofit/>
          </a:bodyPr>
          <a:lstStyle/>
          <a:p>
            <a:r>
              <a:rPr lang="hr-HR" sz="5400" b="1" dirty="0"/>
              <a:t>London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0558" y="1466850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ACROSS CULTURES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89. 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5618" y="1156050"/>
            <a:ext cx="5597090" cy="1549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/>
              <a:t>How </a:t>
            </a:r>
            <a:r>
              <a:rPr lang="hr-HR" b="1" dirty="0" err="1"/>
              <a:t>many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B? </a:t>
            </a:r>
            <a:r>
              <a:rPr lang="hr-HR" b="1" dirty="0" err="1"/>
              <a:t>Go</a:t>
            </a:r>
            <a:r>
              <a:rPr lang="hr-HR" b="1" dirty="0"/>
              <a:t> </a:t>
            </a:r>
            <a:r>
              <a:rPr lang="hr-HR" b="1" dirty="0" err="1"/>
              <a:t>back</a:t>
            </a:r>
            <a:r>
              <a:rPr lang="hr-HR" b="1" dirty="0"/>
              <a:t> to </a:t>
            </a:r>
            <a:r>
              <a:rPr lang="hr-HR" b="1" dirty="0" err="1"/>
              <a:t>pages</a:t>
            </a:r>
            <a:r>
              <a:rPr lang="hr-HR" b="1" dirty="0"/>
              <a:t> 90 </a:t>
            </a:r>
            <a:r>
              <a:rPr lang="hr-HR" b="1" dirty="0" err="1"/>
              <a:t>and</a:t>
            </a:r>
            <a:r>
              <a:rPr lang="hr-HR" b="1" dirty="0"/>
              <a:t> 91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Student’s</a:t>
            </a:r>
            <a:r>
              <a:rPr lang="hr-HR" b="1" dirty="0"/>
              <a:t> </a:t>
            </a:r>
            <a:r>
              <a:rPr lang="hr-HR" b="1" dirty="0" err="1"/>
              <a:t>Book</a:t>
            </a:r>
            <a:r>
              <a:rPr lang="hr-HR" b="1" dirty="0"/>
              <a:t> to </a:t>
            </a: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096000" y="2701583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954" y="1156050"/>
            <a:ext cx="3827638" cy="5446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16343-AA13-BB40-351D-3B24F0D20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7" b="48322"/>
          <a:stretch/>
        </p:blipFill>
        <p:spPr>
          <a:xfrm>
            <a:off x="207228" y="2038002"/>
            <a:ext cx="5597090" cy="324837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276DC7-17FC-65F2-5121-0206A9420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3" y="2625202"/>
            <a:ext cx="3056068" cy="24957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B33878-943F-5ED8-1133-1AC4BBA8A7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9" y="2625202"/>
            <a:ext cx="5905500" cy="21457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3CC215F-4263-3FC8-2FFA-DB4C3274C38B}"/>
              </a:ext>
            </a:extLst>
          </p:cNvPr>
          <p:cNvSpPr txBox="1">
            <a:spLocks/>
          </p:cNvSpPr>
          <p:nvPr/>
        </p:nvSpPr>
        <p:spPr>
          <a:xfrm>
            <a:off x="6096000" y="3429000"/>
            <a:ext cx="5597090" cy="1549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Name at </a:t>
            </a:r>
            <a:r>
              <a:rPr lang="hr-HR" b="1" dirty="0" err="1"/>
              <a:t>least</a:t>
            </a:r>
            <a:r>
              <a:rPr lang="hr-HR" b="1" dirty="0"/>
              <a:t> one </a:t>
            </a:r>
            <a:r>
              <a:rPr lang="hr-HR" b="1" dirty="0" err="1"/>
              <a:t>famous</a:t>
            </a:r>
            <a:r>
              <a:rPr lang="hr-HR" b="1" dirty="0"/>
              <a:t> </a:t>
            </a:r>
            <a:r>
              <a:rPr lang="hr-HR" b="1" dirty="0" err="1"/>
              <a:t>Englishman</a:t>
            </a:r>
            <a:r>
              <a:rPr lang="hr-HR" b="1" dirty="0"/>
              <a:t>/</a:t>
            </a:r>
            <a:r>
              <a:rPr lang="hr-HR" b="1" dirty="0" err="1"/>
              <a:t>Englishwoman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  <a:endParaRPr lang="hr-HR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9F4925F-B8E1-9F02-17C0-B4604B55337B}"/>
              </a:ext>
            </a:extLst>
          </p:cNvPr>
          <p:cNvSpPr txBox="1">
            <a:spLocks/>
          </p:cNvSpPr>
          <p:nvPr/>
        </p:nvSpPr>
        <p:spPr>
          <a:xfrm>
            <a:off x="6096000" y="5042043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1BE56A-E7D5-9B5E-9443-CA80E1541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13" y="3017959"/>
            <a:ext cx="2340170" cy="15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D2EBC-EE07-642A-7389-DA51CCAF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516" y="1710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4500" b="1" i="1" dirty="0" err="1"/>
              <a:t>What</a:t>
            </a:r>
            <a:r>
              <a:rPr lang="hr-HR" sz="4500" b="1" i="1" dirty="0"/>
              <a:t> </a:t>
            </a:r>
            <a:r>
              <a:rPr lang="hr-HR" sz="4500" b="1" i="1" dirty="0" err="1"/>
              <a:t>is</a:t>
            </a:r>
            <a:r>
              <a:rPr lang="hr-HR" sz="4500" b="1" i="1" dirty="0"/>
              <a:t> </a:t>
            </a:r>
            <a:r>
              <a:rPr lang="hr-HR" sz="4500" b="1" i="1" dirty="0" err="1"/>
              <a:t>the</a:t>
            </a:r>
            <a:r>
              <a:rPr lang="hr-HR" sz="4500" b="1" i="1" dirty="0"/>
              <a:t> </a:t>
            </a:r>
            <a:r>
              <a:rPr lang="hr-HR" sz="4500" b="1" i="1" dirty="0" err="1"/>
              <a:t>capital</a:t>
            </a:r>
            <a:r>
              <a:rPr lang="hr-HR" sz="4500" b="1" i="1" dirty="0"/>
              <a:t> </a:t>
            </a:r>
            <a:r>
              <a:rPr lang="hr-HR" sz="4500" b="1" i="1" dirty="0" err="1"/>
              <a:t>city</a:t>
            </a:r>
            <a:r>
              <a:rPr lang="hr-HR" sz="4500" b="1" i="1" dirty="0"/>
              <a:t> </a:t>
            </a:r>
            <a:r>
              <a:rPr lang="hr-HR" sz="4500" b="1" i="1" dirty="0" err="1"/>
              <a:t>of</a:t>
            </a:r>
            <a:r>
              <a:rPr lang="hr-HR" sz="4500" b="1" i="1" dirty="0"/>
              <a:t> </a:t>
            </a:r>
            <a:r>
              <a:rPr lang="hr-HR" sz="4500" b="1" i="1" dirty="0" err="1"/>
              <a:t>the</a:t>
            </a:r>
            <a:r>
              <a:rPr lang="hr-HR" sz="4500" b="1" i="1" dirty="0"/>
              <a:t> UK?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E9A23-B7EF-7012-AC15-317C6AB50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131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hr-HR" b="1" i="1" dirty="0" err="1"/>
              <a:t>What</a:t>
            </a:r>
            <a:r>
              <a:rPr lang="hr-HR" b="1" i="1" dirty="0"/>
              <a:t> do </a:t>
            </a:r>
            <a:r>
              <a:rPr lang="hr-HR" b="1" i="1" dirty="0" err="1"/>
              <a:t>you</a:t>
            </a:r>
            <a:r>
              <a:rPr lang="hr-HR" b="1" i="1" dirty="0"/>
              <a:t> </a:t>
            </a:r>
            <a:r>
              <a:rPr lang="hr-HR" b="1" i="1" dirty="0" err="1"/>
              <a:t>know</a:t>
            </a:r>
            <a:r>
              <a:rPr lang="hr-HR" b="1" i="1" dirty="0"/>
              <a:t> </a:t>
            </a:r>
            <a:r>
              <a:rPr lang="hr-HR" b="1" i="1" dirty="0" err="1"/>
              <a:t>about</a:t>
            </a:r>
            <a:r>
              <a:rPr lang="hr-HR" b="1" i="1" dirty="0"/>
              <a:t> London?</a:t>
            </a:r>
          </a:p>
          <a:p>
            <a:pPr marL="0" indent="0" algn="ctr">
              <a:buNone/>
            </a:pPr>
            <a:r>
              <a:rPr lang="hr-HR" b="1" i="1" dirty="0"/>
              <a:t>Are </a:t>
            </a:r>
            <a:r>
              <a:rPr lang="hr-HR" b="1" i="1" dirty="0" err="1"/>
              <a:t>there</a:t>
            </a:r>
            <a:r>
              <a:rPr lang="hr-HR" b="1" i="1" dirty="0"/>
              <a:t> </a:t>
            </a:r>
            <a:r>
              <a:rPr lang="hr-HR" b="1" i="1" dirty="0" err="1"/>
              <a:t>any</a:t>
            </a:r>
            <a:r>
              <a:rPr lang="hr-HR" b="1" i="1" dirty="0"/>
              <a:t> </a:t>
            </a:r>
            <a:r>
              <a:rPr lang="hr-HR" b="1" i="1" dirty="0" err="1"/>
              <a:t>famous</a:t>
            </a:r>
            <a:r>
              <a:rPr lang="hr-HR" b="1" i="1" dirty="0"/>
              <a:t> </a:t>
            </a:r>
            <a:r>
              <a:rPr lang="hr-HR" b="1" i="1" dirty="0" err="1"/>
              <a:t>landmarks</a:t>
            </a:r>
            <a:r>
              <a:rPr lang="hr-HR" b="1" i="1" dirty="0"/>
              <a:t> </a:t>
            </a:r>
            <a:r>
              <a:rPr lang="hr-HR" b="1" i="1" dirty="0" err="1"/>
              <a:t>you</a:t>
            </a:r>
            <a:r>
              <a:rPr lang="hr-HR" b="1" i="1" dirty="0"/>
              <a:t> </a:t>
            </a:r>
            <a:r>
              <a:rPr lang="hr-HR" b="1" i="1" dirty="0" err="1"/>
              <a:t>would</a:t>
            </a:r>
            <a:r>
              <a:rPr lang="hr-HR" b="1" i="1" dirty="0"/>
              <a:t> </a:t>
            </a:r>
            <a:r>
              <a:rPr lang="hr-HR" b="1" i="1" dirty="0" err="1"/>
              <a:t>like</a:t>
            </a:r>
            <a:r>
              <a:rPr lang="hr-HR" b="1" i="1" dirty="0"/>
              <a:t> to </a:t>
            </a:r>
            <a:r>
              <a:rPr lang="hr-HR" b="1" i="1" dirty="0" err="1"/>
              <a:t>visit</a:t>
            </a:r>
            <a:r>
              <a:rPr lang="hr-HR" b="1" i="1" dirty="0"/>
              <a:t>?</a:t>
            </a:r>
          </a:p>
          <a:p>
            <a:pPr marL="0" indent="0" algn="ctr">
              <a:buNone/>
            </a:pPr>
            <a:r>
              <a:rPr lang="hr-HR" b="1" i="1" dirty="0" err="1"/>
              <a:t>Which</a:t>
            </a:r>
            <a:r>
              <a:rPr lang="hr-HR" b="1" i="1" dirty="0"/>
              <a:t>? </a:t>
            </a:r>
            <a:r>
              <a:rPr lang="hr-HR" b="1" i="1" dirty="0" err="1"/>
              <a:t>Why</a:t>
            </a:r>
            <a:r>
              <a:rPr lang="hr-HR" b="1" i="1" dirty="0"/>
              <a:t>? Talk to </a:t>
            </a:r>
            <a:r>
              <a:rPr lang="hr-HR" b="1" i="1" dirty="0" err="1"/>
              <a:t>your</a:t>
            </a:r>
            <a:r>
              <a:rPr lang="hr-HR" b="1" i="1" dirty="0"/>
              <a:t> partner </a:t>
            </a:r>
            <a:r>
              <a:rPr lang="hr-HR" b="1" i="1" dirty="0" err="1"/>
              <a:t>and</a:t>
            </a:r>
            <a:r>
              <a:rPr lang="hr-HR" b="1" i="1" dirty="0"/>
              <a:t> </a:t>
            </a:r>
            <a:r>
              <a:rPr lang="hr-HR" b="1" i="1" dirty="0" err="1"/>
              <a:t>share</a:t>
            </a:r>
            <a:r>
              <a:rPr lang="hr-HR" b="1" i="1" dirty="0"/>
              <a:t>.</a:t>
            </a:r>
          </a:p>
          <a:p>
            <a:pPr marL="0" indent="0" algn="ctr">
              <a:buNone/>
            </a:pPr>
            <a:r>
              <a:rPr lang="hr-HR" b="1" i="1" dirty="0" err="1"/>
              <a:t>Can</a:t>
            </a:r>
            <a:r>
              <a:rPr lang="hr-HR" b="1" i="1" dirty="0"/>
              <a:t> </a:t>
            </a:r>
            <a:r>
              <a:rPr lang="hr-HR" b="1" i="1" dirty="0" err="1"/>
              <a:t>you</a:t>
            </a:r>
            <a:r>
              <a:rPr lang="hr-HR" b="1" i="1" dirty="0"/>
              <a:t> </a:t>
            </a:r>
            <a:r>
              <a:rPr lang="hr-HR" b="1" i="1" dirty="0" err="1"/>
              <a:t>recognize</a:t>
            </a:r>
            <a:r>
              <a:rPr lang="hr-HR" b="1" i="1" dirty="0"/>
              <a:t> </a:t>
            </a:r>
            <a:r>
              <a:rPr lang="hr-HR" b="1" i="1" dirty="0" err="1"/>
              <a:t>the</a:t>
            </a:r>
            <a:r>
              <a:rPr lang="hr-HR" b="1" i="1" dirty="0"/>
              <a:t> </a:t>
            </a:r>
            <a:r>
              <a:rPr lang="hr-HR" b="1" i="1" dirty="0" err="1"/>
              <a:t>three</a:t>
            </a:r>
            <a:r>
              <a:rPr lang="hr-HR" b="1" i="1" dirty="0"/>
              <a:t> </a:t>
            </a:r>
            <a:r>
              <a:rPr lang="hr-HR" b="1" i="1" dirty="0" err="1"/>
              <a:t>landmarks</a:t>
            </a:r>
            <a:r>
              <a:rPr lang="hr-HR" b="1" i="1" dirty="0"/>
              <a:t> </a:t>
            </a:r>
            <a:r>
              <a:rPr lang="hr-HR" b="1" i="1" dirty="0" err="1"/>
              <a:t>in</a:t>
            </a:r>
            <a:r>
              <a:rPr lang="hr-HR" b="1" i="1" dirty="0"/>
              <a:t> </a:t>
            </a:r>
            <a:r>
              <a:rPr lang="hr-HR" b="1" i="1" dirty="0" err="1"/>
              <a:t>the</a:t>
            </a:r>
            <a:r>
              <a:rPr lang="hr-HR" b="1" i="1" dirty="0"/>
              <a:t> </a:t>
            </a:r>
            <a:r>
              <a:rPr lang="hr-HR" b="1" i="1" dirty="0" err="1"/>
              <a:t>photos</a:t>
            </a:r>
            <a:r>
              <a:rPr lang="hr-HR" b="1" i="1" dirty="0"/>
              <a:t>?</a:t>
            </a:r>
          </a:p>
          <a:p>
            <a:pPr marL="0" indent="0" algn="ctr">
              <a:buNone/>
            </a:pPr>
            <a:r>
              <a:rPr lang="hr-HR" b="1" i="1" dirty="0"/>
              <a:t>Use </a:t>
            </a:r>
            <a:r>
              <a:rPr lang="hr-HR" b="1" i="1" dirty="0" err="1"/>
              <a:t>the</a:t>
            </a:r>
            <a:r>
              <a:rPr lang="hr-HR" b="1" i="1" dirty="0"/>
              <a:t> Internet </a:t>
            </a:r>
            <a:r>
              <a:rPr lang="hr-HR" b="1" i="1" dirty="0" err="1"/>
              <a:t>and</a:t>
            </a:r>
            <a:r>
              <a:rPr lang="hr-HR" b="1" i="1" dirty="0"/>
              <a:t> </a:t>
            </a:r>
            <a:r>
              <a:rPr lang="hr-HR" b="1" i="1" dirty="0" err="1"/>
              <a:t>try</a:t>
            </a:r>
            <a:r>
              <a:rPr lang="hr-HR" b="1" i="1" dirty="0"/>
              <a:t> to </a:t>
            </a:r>
            <a:r>
              <a:rPr lang="hr-HR" b="1" i="1" dirty="0" err="1"/>
              <a:t>find</a:t>
            </a:r>
            <a:r>
              <a:rPr lang="hr-HR" b="1" i="1" dirty="0"/>
              <a:t> </a:t>
            </a:r>
            <a:r>
              <a:rPr lang="hr-HR" b="1" i="1" dirty="0" err="1"/>
              <a:t>out</a:t>
            </a:r>
            <a:r>
              <a:rPr lang="hr-HR" b="1" i="1" dirty="0"/>
              <a:t> </a:t>
            </a:r>
            <a:r>
              <a:rPr lang="hr-HR" b="1" i="1" dirty="0" err="1"/>
              <a:t>their</a:t>
            </a:r>
            <a:r>
              <a:rPr lang="hr-HR" b="1" i="1" dirty="0"/>
              <a:t> </a:t>
            </a:r>
            <a:r>
              <a:rPr lang="hr-HR" b="1" i="1" dirty="0" err="1"/>
              <a:t>names</a:t>
            </a:r>
            <a:r>
              <a:rPr lang="hr-HR" b="1" i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206A3D-5187-E65E-1B36-A4CCFBED8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19" y="4147303"/>
            <a:ext cx="3952775" cy="2710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5735C7-CB77-E8C1-4F03-68F6C11A6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08" y="3685084"/>
            <a:ext cx="1988992" cy="317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F23871-0BF1-1FFA-89CA-2CF6F5C3D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" y="3646844"/>
            <a:ext cx="2234964" cy="32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1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AFBBD9-FEEB-D183-E321-DD91695E62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3645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DE186-464B-5E25-D32E-75093F8D6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675" y="390525"/>
            <a:ext cx="6648449" cy="63817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VOCABULARY BOX</a:t>
            </a:r>
          </a:p>
          <a:p>
            <a:pPr marL="0" indent="0">
              <a:buNone/>
            </a:pPr>
            <a:endParaRPr lang="en-US" sz="8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b="1" dirty="0"/>
              <a:t>an abbey – </a:t>
            </a:r>
            <a:r>
              <a:rPr lang="en-US" b="1" dirty="0" err="1">
                <a:solidFill>
                  <a:schemeClr val="accent1"/>
                </a:solidFill>
              </a:rPr>
              <a:t>opatija</a:t>
            </a:r>
            <a:r>
              <a:rPr lang="en-US" b="1" dirty="0"/>
              <a:t>,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samostan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b="1" dirty="0"/>
              <a:t>a monk – </a:t>
            </a:r>
            <a:r>
              <a:rPr lang="en-US" b="1" dirty="0" err="1">
                <a:solidFill>
                  <a:schemeClr val="accent1"/>
                </a:solidFill>
              </a:rPr>
              <a:t>redovnik</a:t>
            </a: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b="1" dirty="0"/>
              <a:t>a nun – </a:t>
            </a:r>
            <a:r>
              <a:rPr lang="en-US" b="1" dirty="0" err="1">
                <a:solidFill>
                  <a:schemeClr val="accent1"/>
                </a:solidFill>
              </a:rPr>
              <a:t>redovnica</a:t>
            </a:r>
            <a:r>
              <a:rPr lang="en-US" b="1" dirty="0"/>
              <a:t>, </a:t>
            </a:r>
            <a:r>
              <a:rPr lang="en-US" b="1" dirty="0" err="1">
                <a:solidFill>
                  <a:schemeClr val="accent1"/>
                </a:solidFill>
              </a:rPr>
              <a:t>časna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sestra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b="1" dirty="0"/>
              <a:t>to pray - </a:t>
            </a:r>
            <a:r>
              <a:rPr lang="en-US" b="1" dirty="0" err="1">
                <a:solidFill>
                  <a:schemeClr val="accent1"/>
                </a:solidFill>
              </a:rPr>
              <a:t>moliti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b="1" dirty="0"/>
              <a:t>Latin – </a:t>
            </a:r>
            <a:r>
              <a:rPr lang="en-US" b="1" dirty="0" err="1">
                <a:solidFill>
                  <a:schemeClr val="accent1"/>
                </a:solidFill>
              </a:rPr>
              <a:t>latinski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jezik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b="1" dirty="0"/>
              <a:t>an </a:t>
            </a:r>
            <a:r>
              <a:rPr lang="en-US" b="1" dirty="0" err="1"/>
              <a:t>armour</a:t>
            </a:r>
            <a:r>
              <a:rPr lang="en-US" b="1" dirty="0"/>
              <a:t> – </a:t>
            </a:r>
            <a:r>
              <a:rPr lang="en-US" b="1" dirty="0" err="1">
                <a:solidFill>
                  <a:schemeClr val="accent1"/>
                </a:solidFill>
              </a:rPr>
              <a:t>oklop</a:t>
            </a:r>
            <a:r>
              <a:rPr lang="en-US" b="1" dirty="0"/>
              <a:t>  </a:t>
            </a:r>
          </a:p>
          <a:p>
            <a:pPr marL="0" indent="0">
              <a:buNone/>
            </a:pPr>
            <a:r>
              <a:rPr lang="en-US" b="1" dirty="0"/>
              <a:t>a palace – </a:t>
            </a:r>
            <a:r>
              <a:rPr lang="en-US" b="1" dirty="0" err="1">
                <a:solidFill>
                  <a:schemeClr val="accent1"/>
                </a:solidFill>
              </a:rPr>
              <a:t>palača</a:t>
            </a: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b="1" dirty="0"/>
              <a:t>an observation wheel – </a:t>
            </a:r>
            <a:r>
              <a:rPr lang="en-US" b="1" dirty="0" err="1">
                <a:solidFill>
                  <a:schemeClr val="accent1"/>
                </a:solidFill>
              </a:rPr>
              <a:t>panoramski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kotač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b="1" dirty="0"/>
              <a:t>a wonderful view – </a:t>
            </a:r>
            <a:r>
              <a:rPr lang="en-US" b="1" dirty="0" err="1">
                <a:solidFill>
                  <a:schemeClr val="accent1"/>
                </a:solidFill>
              </a:rPr>
              <a:t>prekrasan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pogled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/>
              <a:t>to take a ride – </a:t>
            </a:r>
            <a:r>
              <a:rPr lang="en-US" b="1" dirty="0" err="1">
                <a:solidFill>
                  <a:schemeClr val="accent1"/>
                </a:solidFill>
              </a:rPr>
              <a:t>provozati</a:t>
            </a:r>
            <a:r>
              <a:rPr lang="en-US" b="1" dirty="0">
                <a:solidFill>
                  <a:schemeClr val="accent1"/>
                </a:solidFill>
              </a:rPr>
              <a:t> se</a:t>
            </a:r>
          </a:p>
          <a:p>
            <a:pPr marL="0" indent="0">
              <a:buNone/>
            </a:pPr>
            <a:r>
              <a:rPr lang="en-US" b="1" dirty="0"/>
              <a:t>a high-rise building - </a:t>
            </a:r>
            <a:r>
              <a:rPr lang="en-US" b="1" dirty="0" err="1">
                <a:solidFill>
                  <a:schemeClr val="accent1"/>
                </a:solidFill>
              </a:rPr>
              <a:t>neboder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b="1" dirty="0"/>
              <a:t>to save energy – </a:t>
            </a:r>
            <a:r>
              <a:rPr lang="en-US" b="1" dirty="0" err="1">
                <a:solidFill>
                  <a:schemeClr val="accent1"/>
                </a:solidFill>
              </a:rPr>
              <a:t>štedjeti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energiju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b="1" dirty="0"/>
              <a:t>a heating and cooling system – </a:t>
            </a:r>
            <a:r>
              <a:rPr lang="en-US" b="1" dirty="0" err="1">
                <a:solidFill>
                  <a:schemeClr val="accent1"/>
                </a:solidFill>
              </a:rPr>
              <a:t>sustav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grijanja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hlađenja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6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AFBBD9-FEEB-D183-E321-DD91695E62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3645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DE186-464B-5E25-D32E-75093F8D6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9346" y="245269"/>
            <a:ext cx="5303645" cy="2651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read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Wesminster</a:t>
            </a:r>
            <a:r>
              <a:rPr lang="hr-HR" b="1" dirty="0"/>
              <a:t> Abbey.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E95EB-075B-7401-BB02-6A0E977C31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7" y="1085629"/>
            <a:ext cx="3299746" cy="51058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49_l__16_4_across_the_world_london__westminster_abbey_">
            <a:hlinkClick r:id="" action="ppaction://media"/>
            <a:extLst>
              <a:ext uri="{FF2B5EF4-FFF2-40B4-BE49-F238E27FC236}">
                <a16:creationId xmlns:a16="http://schemas.microsoft.com/office/drawing/2014/main" id="{C07D815F-E01F-2B0F-F1C8-447E770D1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486" y="1698817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4CA6E-F5A7-DF8F-2844-E9BC562046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4944"/>
            <a:ext cx="5582338" cy="19544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DB98859-BE05-4B72-95EA-30A196E7F02B}"/>
              </a:ext>
            </a:extLst>
          </p:cNvPr>
          <p:cNvSpPr txBox="1">
            <a:spLocks/>
          </p:cNvSpPr>
          <p:nvPr/>
        </p:nvSpPr>
        <p:spPr>
          <a:xfrm>
            <a:off x="6229346" y="2807494"/>
            <a:ext cx="5303645" cy="2651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Tower </a:t>
            </a:r>
            <a:r>
              <a:rPr lang="hr-HR" b="1" dirty="0" err="1"/>
              <a:t>of</a:t>
            </a:r>
            <a:r>
              <a:rPr lang="hr-HR" b="1" dirty="0"/>
              <a:t> London.</a:t>
            </a:r>
            <a:endParaRPr lang="hr-HR" dirty="0"/>
          </a:p>
        </p:txBody>
      </p:sp>
      <p:pic>
        <p:nvPicPr>
          <p:cNvPr id="12" name="50_l__16_5_across_the_world__the_tower_of_london_">
            <a:hlinkClick r:id="" action="ppaction://media"/>
            <a:extLst>
              <a:ext uri="{FF2B5EF4-FFF2-40B4-BE49-F238E27FC236}">
                <a16:creationId xmlns:a16="http://schemas.microsoft.com/office/drawing/2014/main" id="{0C02648F-7B11-F78B-0648-18BBDFAE2A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3607" y="3429000"/>
            <a:ext cx="487363" cy="487363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6FD9E00-E879-5E37-54F5-96437407E8BB}"/>
              </a:ext>
            </a:extLst>
          </p:cNvPr>
          <p:cNvSpPr txBox="1">
            <a:spLocks/>
          </p:cNvSpPr>
          <p:nvPr/>
        </p:nvSpPr>
        <p:spPr>
          <a:xfrm>
            <a:off x="5633106" y="4801259"/>
            <a:ext cx="6241002" cy="1811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Are </a:t>
            </a:r>
            <a:r>
              <a:rPr lang="hr-HR" b="1" dirty="0" err="1"/>
              <a:t>there</a:t>
            </a:r>
            <a:r>
              <a:rPr lang="hr-HR" b="1" dirty="0"/>
              <a:t> </a:t>
            </a:r>
            <a:r>
              <a:rPr lang="hr-HR" b="1" dirty="0" err="1"/>
              <a:t>any</a:t>
            </a:r>
            <a:r>
              <a:rPr lang="hr-HR" b="1" dirty="0"/>
              <a:t> </a:t>
            </a:r>
            <a:r>
              <a:rPr lang="hr-HR" b="1" dirty="0" err="1"/>
              <a:t>castles</a:t>
            </a:r>
            <a:r>
              <a:rPr lang="hr-HR" b="1" dirty="0"/>
              <a:t>, </a:t>
            </a:r>
            <a:r>
              <a:rPr lang="hr-HR" b="1" dirty="0" err="1"/>
              <a:t>towers</a:t>
            </a:r>
            <a:r>
              <a:rPr lang="hr-HR" b="1" dirty="0"/>
              <a:t>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dirty="0" err="1"/>
              <a:t>city</a:t>
            </a:r>
            <a:r>
              <a:rPr lang="hr-HR" b="1" dirty="0"/>
              <a:t> </a:t>
            </a:r>
            <a:r>
              <a:rPr lang="hr-HR" b="1" dirty="0" err="1"/>
              <a:t>walls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area</a:t>
            </a:r>
            <a:r>
              <a:rPr lang="hr-HR" b="1" dirty="0"/>
              <a:t> </a:t>
            </a:r>
            <a:r>
              <a:rPr lang="hr-HR" b="1" dirty="0" err="1"/>
              <a:t>where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live? </a:t>
            </a:r>
            <a:r>
              <a:rPr lang="hr-HR" b="1" dirty="0" err="1"/>
              <a:t>What</a:t>
            </a:r>
            <a:r>
              <a:rPr lang="hr-HR" b="1" dirty="0"/>
              <a:t> are </a:t>
            </a:r>
            <a:r>
              <a:rPr lang="hr-HR" b="1" dirty="0" err="1"/>
              <a:t>they</a:t>
            </a:r>
            <a:r>
              <a:rPr lang="hr-HR" b="1" dirty="0"/>
              <a:t>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Use </a:t>
            </a:r>
            <a:r>
              <a:rPr lang="hr-HR" b="1" dirty="0" err="1"/>
              <a:t>the</a:t>
            </a:r>
            <a:r>
              <a:rPr lang="hr-HR" b="1" dirty="0"/>
              <a:t> Internet to </a:t>
            </a: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. </a:t>
            </a:r>
            <a:r>
              <a:rPr lang="hr-HR" b="1" dirty="0" err="1"/>
              <a:t>Work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pairs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269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2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21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AFBBD9-FEEB-D183-E321-DD91695E62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3645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DE186-464B-5E25-D32E-75093F8D6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9349" y="549274"/>
            <a:ext cx="5303645" cy="1634633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London </a:t>
            </a:r>
            <a:r>
              <a:rPr lang="hr-HR" b="1" dirty="0" err="1"/>
              <a:t>Eye</a:t>
            </a:r>
            <a:r>
              <a:rPr lang="hr-HR" b="1" dirty="0"/>
              <a:t>. </a:t>
            </a:r>
            <a:r>
              <a:rPr lang="hr-HR" b="1" dirty="0" err="1"/>
              <a:t>It’s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famous</a:t>
            </a:r>
            <a:r>
              <a:rPr lang="hr-HR" b="1" dirty="0"/>
              <a:t> </a:t>
            </a:r>
            <a:r>
              <a:rPr lang="hr-HR" b="1" dirty="0" err="1"/>
              <a:t>modern</a:t>
            </a:r>
            <a:r>
              <a:rPr lang="hr-HR" b="1" dirty="0"/>
              <a:t> </a:t>
            </a:r>
            <a:r>
              <a:rPr lang="hr-HR" b="1" dirty="0" err="1"/>
              <a:t>landmark</a:t>
            </a:r>
            <a:r>
              <a:rPr lang="hr-HR" b="1" dirty="0"/>
              <a:t>. </a:t>
            </a: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DB98859-BE05-4B72-95EA-30A196E7F02B}"/>
              </a:ext>
            </a:extLst>
          </p:cNvPr>
          <p:cNvSpPr txBox="1">
            <a:spLocks/>
          </p:cNvSpPr>
          <p:nvPr/>
        </p:nvSpPr>
        <p:spPr>
          <a:xfrm>
            <a:off x="5596212" y="2968625"/>
            <a:ext cx="6353132" cy="10085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Are </a:t>
            </a:r>
            <a:r>
              <a:rPr lang="hr-HR" b="1" dirty="0" err="1"/>
              <a:t>there</a:t>
            </a:r>
            <a:r>
              <a:rPr lang="hr-HR" b="1" dirty="0"/>
              <a:t> </a:t>
            </a:r>
            <a:r>
              <a:rPr lang="hr-HR" b="1" dirty="0" err="1"/>
              <a:t>any</a:t>
            </a:r>
            <a:r>
              <a:rPr lang="hr-HR" b="1" dirty="0"/>
              <a:t> </a:t>
            </a:r>
            <a:r>
              <a:rPr lang="hr-HR" b="1" dirty="0" err="1"/>
              <a:t>new</a:t>
            </a:r>
            <a:r>
              <a:rPr lang="hr-HR" b="1" dirty="0"/>
              <a:t> </a:t>
            </a:r>
            <a:r>
              <a:rPr lang="hr-HR" b="1" dirty="0" err="1"/>
              <a:t>buildings</a:t>
            </a:r>
            <a:r>
              <a:rPr lang="hr-HR" b="1" dirty="0"/>
              <a:t>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dirty="0" err="1"/>
              <a:t>bridges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area</a:t>
            </a:r>
            <a:r>
              <a:rPr lang="hr-HR" b="1" dirty="0"/>
              <a:t> </a:t>
            </a:r>
            <a:r>
              <a:rPr lang="hr-HR" b="1" dirty="0" err="1"/>
              <a:t>where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live?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DEE3F-868A-4A45-251B-AD5D1916D5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05" y="890300"/>
            <a:ext cx="4141834" cy="5077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51_l__16_6_across_the_world__the_london_eye_">
            <a:hlinkClick r:id="" action="ppaction://media"/>
            <a:extLst>
              <a:ext uri="{FF2B5EF4-FFF2-40B4-BE49-F238E27FC236}">
                <a16:creationId xmlns:a16="http://schemas.microsoft.com/office/drawing/2014/main" id="{4E79B6EA-B07B-BB3B-D7C9-1CC3D73A5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488" y="1515268"/>
            <a:ext cx="487363" cy="487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DACF86-9547-6B67-480F-9AA8FF966C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35" y="619884"/>
            <a:ext cx="4505446" cy="52658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52_l__16_7_across_the_world__the_gherkin_">
            <a:hlinkClick r:id="" action="ppaction://media"/>
            <a:extLst>
              <a:ext uri="{FF2B5EF4-FFF2-40B4-BE49-F238E27FC236}">
                <a16:creationId xmlns:a16="http://schemas.microsoft.com/office/drawing/2014/main" id="{5DD867F6-7E31-B290-80DE-47F95A5B4C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2999" y="5724018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7D91FA-5281-4129-85A2-35DF2476FAE4}"/>
              </a:ext>
            </a:extLst>
          </p:cNvPr>
          <p:cNvSpPr txBox="1"/>
          <p:nvPr/>
        </p:nvSpPr>
        <p:spPr>
          <a:xfrm>
            <a:off x="5995707" y="4408462"/>
            <a:ext cx="6094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sz="2800" b="1" dirty="0" err="1"/>
              <a:t>Listen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most </a:t>
            </a:r>
            <a:r>
              <a:rPr lang="hr-HR" sz="2800" b="1" dirty="0" err="1"/>
              <a:t>famous</a:t>
            </a:r>
            <a:r>
              <a:rPr lang="hr-HR" sz="2800" b="1" dirty="0"/>
              <a:t> </a:t>
            </a:r>
            <a:r>
              <a:rPr lang="hr-HR" sz="2800" b="1" dirty="0" err="1"/>
              <a:t>high</a:t>
            </a:r>
            <a:r>
              <a:rPr lang="hr-HR" sz="2800" b="1" dirty="0"/>
              <a:t>-rise </a:t>
            </a:r>
            <a:r>
              <a:rPr lang="hr-HR" sz="2800" b="1" dirty="0" err="1"/>
              <a:t>building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London. </a:t>
            </a:r>
            <a:r>
              <a:rPr lang="hr-HR" sz="2800" b="1" dirty="0" err="1"/>
              <a:t>It’s</a:t>
            </a:r>
            <a:r>
              <a:rPr lang="hr-HR" sz="2800" b="1" dirty="0"/>
              <a:t> </a:t>
            </a:r>
            <a:r>
              <a:rPr lang="hr-HR" sz="2800" b="1" dirty="0" err="1"/>
              <a:t>called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Gherkin</a:t>
            </a:r>
            <a:r>
              <a:rPr lang="hr-HR" sz="2800" b="1" dirty="0"/>
              <a:t>.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76345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8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6C6E4C-1E10-4433-449E-D8F1E5BE82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75" cy="686575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F7E7C-7AF1-5068-9187-3DBD3C669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4075" y="149225"/>
            <a:ext cx="5772150" cy="327977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 b="1" dirty="0">
                <a:solidFill>
                  <a:srgbClr val="7030A0"/>
                </a:solidFill>
              </a:rPr>
              <a:t>PROJECT WORK</a:t>
            </a:r>
          </a:p>
          <a:p>
            <a:pPr marL="0" indent="0">
              <a:buNone/>
            </a:pPr>
            <a:r>
              <a:rPr lang="hr-HR" dirty="0"/>
              <a:t>Make a </a:t>
            </a:r>
            <a:r>
              <a:rPr lang="hr-HR" dirty="0" err="1"/>
              <a:t>presentation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a poster </a:t>
            </a:r>
            <a:r>
              <a:rPr lang="hr-HR" dirty="0" err="1"/>
              <a:t>about</a:t>
            </a:r>
            <a:r>
              <a:rPr lang="hr-HR" dirty="0"/>
              <a:t> </a:t>
            </a:r>
            <a:r>
              <a:rPr lang="hr-HR" dirty="0" err="1"/>
              <a:t>these</a:t>
            </a:r>
            <a:r>
              <a:rPr lang="hr-HR" dirty="0"/>
              <a:t> </a:t>
            </a:r>
            <a:r>
              <a:rPr lang="hr-HR" dirty="0" err="1"/>
              <a:t>four</a:t>
            </a:r>
            <a:r>
              <a:rPr lang="hr-HR" dirty="0"/>
              <a:t> </a:t>
            </a:r>
            <a:r>
              <a:rPr lang="hr-HR" dirty="0" err="1"/>
              <a:t>sights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London. You </a:t>
            </a:r>
            <a:r>
              <a:rPr lang="hr-HR" dirty="0" err="1"/>
              <a:t>can</a:t>
            </a:r>
            <a:r>
              <a:rPr lang="hr-HR" dirty="0"/>
              <a:t> </a:t>
            </a:r>
            <a:r>
              <a:rPr lang="hr-HR" dirty="0" err="1"/>
              <a:t>add</a:t>
            </a:r>
            <a:r>
              <a:rPr lang="hr-HR" dirty="0"/>
              <a:t> some more. </a:t>
            </a:r>
            <a:r>
              <a:rPr lang="hr-HR" dirty="0" err="1"/>
              <a:t>Each</a:t>
            </a:r>
            <a:r>
              <a:rPr lang="hr-HR" dirty="0"/>
              <a:t> </a:t>
            </a:r>
            <a:r>
              <a:rPr lang="hr-HR" dirty="0" err="1"/>
              <a:t>group</a:t>
            </a:r>
            <a:r>
              <a:rPr lang="hr-HR" dirty="0"/>
              <a:t> </a:t>
            </a:r>
            <a:r>
              <a:rPr lang="hr-HR" dirty="0" err="1"/>
              <a:t>chooses</a:t>
            </a:r>
            <a:r>
              <a:rPr lang="hr-HR" dirty="0"/>
              <a:t> one </a:t>
            </a:r>
            <a:r>
              <a:rPr lang="hr-HR" dirty="0" err="1"/>
              <a:t>sight</a:t>
            </a:r>
            <a:r>
              <a:rPr lang="hr-HR" dirty="0"/>
              <a:t>.</a:t>
            </a:r>
          </a:p>
          <a:p>
            <a:pPr marL="0" indent="0">
              <a:buNone/>
            </a:pPr>
            <a:r>
              <a:rPr lang="hr-HR" dirty="0" err="1"/>
              <a:t>Work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groups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8. Set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tasks</a:t>
            </a:r>
            <a:r>
              <a:rPr lang="hr-HR" dirty="0"/>
              <a:t> </a:t>
            </a:r>
            <a:r>
              <a:rPr lang="hr-HR" dirty="0" err="1"/>
              <a:t>within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group</a:t>
            </a:r>
            <a:r>
              <a:rPr lang="hr-HR" dirty="0"/>
              <a:t>. </a:t>
            </a:r>
            <a:r>
              <a:rPr lang="hr-HR" dirty="0" err="1"/>
              <a:t>Follow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advice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book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Tak 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9FDCB-F2F7-6D70-0481-A8A478EB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27" y="872268"/>
            <a:ext cx="3345470" cy="51134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E2E9B1-438C-E366-702C-BED87A15EA83}"/>
              </a:ext>
            </a:extLst>
          </p:cNvPr>
          <p:cNvSpPr txBox="1">
            <a:spLocks/>
          </p:cNvSpPr>
          <p:nvPr/>
        </p:nvSpPr>
        <p:spPr>
          <a:xfrm>
            <a:off x="5934075" y="3219449"/>
            <a:ext cx="5772150" cy="1041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Present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work</a:t>
            </a:r>
            <a:r>
              <a:rPr lang="hr-HR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7E7811-F2B8-6167-264C-EEC90902B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550" y="3950855"/>
            <a:ext cx="3863675" cy="2651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9534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A73AD1-B13A-5608-DC8D-5C9CCE5F4C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4576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CEED12-876E-0F5A-5FC4-F82B4D57B8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2" y="1540939"/>
            <a:ext cx="4278971" cy="37761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6B95D1-458E-5355-08E4-214E1529B682}"/>
              </a:ext>
            </a:extLst>
          </p:cNvPr>
          <p:cNvSpPr txBox="1"/>
          <p:nvPr/>
        </p:nvSpPr>
        <p:spPr>
          <a:xfrm>
            <a:off x="5934074" y="210333"/>
            <a:ext cx="5876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What</a:t>
            </a:r>
            <a:r>
              <a:rPr lang="hr-HR" sz="2800" b="1" dirty="0"/>
              <a:t> do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think</a:t>
            </a:r>
            <a:r>
              <a:rPr lang="hr-HR" sz="2800" b="1" dirty="0"/>
              <a:t> </a:t>
            </a:r>
            <a:r>
              <a:rPr lang="hr-HR" sz="2800" b="1" dirty="0" err="1"/>
              <a:t>politicians</a:t>
            </a:r>
            <a:r>
              <a:rPr lang="hr-HR" sz="2800" b="1" dirty="0"/>
              <a:t> do? </a:t>
            </a:r>
            <a:r>
              <a:rPr lang="hr-HR" sz="2800" b="1" dirty="0" err="1"/>
              <a:t>Discuss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A.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A19714-5CBE-47B5-F5D9-F3678ED2A3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0"/>
          <a:stretch/>
        </p:blipFill>
        <p:spPr>
          <a:xfrm>
            <a:off x="143686" y="2495046"/>
            <a:ext cx="5107201" cy="22669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FBCCBC-873A-A388-41EE-3CD39042BA88}"/>
              </a:ext>
            </a:extLst>
          </p:cNvPr>
          <p:cNvSpPr txBox="1"/>
          <p:nvPr/>
        </p:nvSpPr>
        <p:spPr>
          <a:xfrm>
            <a:off x="5934074" y="1421212"/>
            <a:ext cx="5876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Who </a:t>
            </a:r>
            <a:r>
              <a:rPr lang="hr-HR" sz="2800" b="1" dirty="0" err="1"/>
              <a:t>would</a:t>
            </a:r>
            <a:r>
              <a:rPr lang="hr-HR" sz="2800" b="1" dirty="0"/>
              <a:t> make a </a:t>
            </a:r>
            <a:r>
              <a:rPr lang="hr-HR" sz="2800" b="1" dirty="0" err="1"/>
              <a:t>good</a:t>
            </a:r>
            <a:r>
              <a:rPr lang="hr-HR" sz="2800" b="1" dirty="0"/>
              <a:t> </a:t>
            </a:r>
            <a:r>
              <a:rPr lang="hr-HR" sz="2800" b="1" dirty="0" err="1"/>
              <a:t>politician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? </a:t>
            </a:r>
            <a:r>
              <a:rPr lang="hr-HR" sz="2800" b="1" dirty="0" err="1"/>
              <a:t>Why</a:t>
            </a:r>
            <a:r>
              <a:rPr lang="hr-HR" sz="2800" b="1" dirty="0"/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C96805-BF38-08B8-A7B7-021CF8E4BEFC}"/>
              </a:ext>
            </a:extLst>
          </p:cNvPr>
          <p:cNvSpPr txBox="1"/>
          <p:nvPr/>
        </p:nvSpPr>
        <p:spPr>
          <a:xfrm>
            <a:off x="5934073" y="2582311"/>
            <a:ext cx="58769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Translate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B. </a:t>
            </a:r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notebook</a:t>
            </a:r>
            <a:r>
              <a:rPr lang="hr-HR" sz="2800" b="1" dirty="0"/>
              <a:t>. </a:t>
            </a:r>
          </a:p>
          <a:p>
            <a:r>
              <a:rPr lang="hr-HR" sz="2800" b="1" dirty="0" err="1"/>
              <a:t>Which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them</a:t>
            </a:r>
            <a:r>
              <a:rPr lang="hr-HR" sz="2800" b="1" dirty="0"/>
              <a:t> are </a:t>
            </a:r>
            <a:r>
              <a:rPr lang="hr-HR" sz="2800" b="1" dirty="0" err="1"/>
              <a:t>connected</a:t>
            </a:r>
            <a:r>
              <a:rPr lang="hr-HR" sz="2800" b="1" dirty="0"/>
              <a:t> to </a:t>
            </a:r>
            <a:r>
              <a:rPr lang="hr-HR" sz="2800" b="1" dirty="0" err="1"/>
              <a:t>politics</a:t>
            </a:r>
            <a:r>
              <a:rPr lang="hr-HR" sz="2800" b="1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B66780-5B9C-962F-B545-A075E276CC2A}"/>
              </a:ext>
            </a:extLst>
          </p:cNvPr>
          <p:cNvSpPr txBox="1"/>
          <p:nvPr/>
        </p:nvSpPr>
        <p:spPr>
          <a:xfrm>
            <a:off x="5934073" y="4516770"/>
            <a:ext cx="501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7E8487-ABDD-1BDE-048A-3C46BCEDD44A}"/>
              </a:ext>
            </a:extLst>
          </p:cNvPr>
          <p:cNvSpPr txBox="1"/>
          <p:nvPr/>
        </p:nvSpPr>
        <p:spPr>
          <a:xfrm>
            <a:off x="113553" y="3428999"/>
            <a:ext cx="264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zvonik, toranj sa satom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E79D2C-9AD8-0F09-B0AE-B775D950037F}"/>
              </a:ext>
            </a:extLst>
          </p:cNvPr>
          <p:cNvSpPr txBox="1"/>
          <p:nvPr/>
        </p:nvSpPr>
        <p:spPr>
          <a:xfrm>
            <a:off x="2220507" y="3428998"/>
            <a:ext cx="819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vlada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85BE44-5071-C8C8-04C0-55F49C698CC5}"/>
              </a:ext>
            </a:extLst>
          </p:cNvPr>
          <p:cNvSpPr txBox="1"/>
          <p:nvPr/>
        </p:nvSpPr>
        <p:spPr>
          <a:xfrm>
            <a:off x="3555254" y="3428743"/>
            <a:ext cx="1488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politička stranka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358D01-ACA1-25BD-C04A-D58564466AF9}"/>
              </a:ext>
            </a:extLst>
          </p:cNvPr>
          <p:cNvSpPr txBox="1"/>
          <p:nvPr/>
        </p:nvSpPr>
        <p:spPr>
          <a:xfrm>
            <a:off x="414113" y="3788272"/>
            <a:ext cx="116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izbori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68C5FA-B86A-95BC-12FD-EADAC7CECEA9}"/>
              </a:ext>
            </a:extLst>
          </p:cNvPr>
          <p:cNvSpPr txBox="1"/>
          <p:nvPr/>
        </p:nvSpPr>
        <p:spPr>
          <a:xfrm>
            <a:off x="1581585" y="3778194"/>
            <a:ext cx="638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zakon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B7A73E-212E-A67B-6A5E-416F4360415B}"/>
              </a:ext>
            </a:extLst>
          </p:cNvPr>
          <p:cNvSpPr txBox="1"/>
          <p:nvPr/>
        </p:nvSpPr>
        <p:spPr>
          <a:xfrm>
            <a:off x="2806943" y="3797798"/>
            <a:ext cx="1631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članovi parlamenta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6E92A5-A2D1-38A7-B401-A13D0776D516}"/>
              </a:ext>
            </a:extLst>
          </p:cNvPr>
          <p:cNvSpPr txBox="1"/>
          <p:nvPr/>
        </p:nvSpPr>
        <p:spPr>
          <a:xfrm>
            <a:off x="113553" y="4199467"/>
            <a:ext cx="225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premijer, predsjednik vlade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C7763F-68BB-1FB3-7023-4D52195FC726}"/>
              </a:ext>
            </a:extLst>
          </p:cNvPr>
          <p:cNvSpPr txBox="1"/>
          <p:nvPr/>
        </p:nvSpPr>
        <p:spPr>
          <a:xfrm>
            <a:off x="2339800" y="4208993"/>
            <a:ext cx="1177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predsjednik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8ED7A7-402D-6E60-53A3-30E08AEACB39}"/>
              </a:ext>
            </a:extLst>
          </p:cNvPr>
          <p:cNvSpPr txBox="1"/>
          <p:nvPr/>
        </p:nvSpPr>
        <p:spPr>
          <a:xfrm>
            <a:off x="3717101" y="4199467"/>
            <a:ext cx="1362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demokracija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431112-F55B-A92B-C48E-513D8EB2E0A9}"/>
              </a:ext>
            </a:extLst>
          </p:cNvPr>
          <p:cNvSpPr txBox="1"/>
          <p:nvPr/>
        </p:nvSpPr>
        <p:spPr>
          <a:xfrm>
            <a:off x="5900962" y="5123566"/>
            <a:ext cx="5876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Listen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recording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then</a:t>
            </a:r>
            <a:r>
              <a:rPr lang="hr-HR" sz="2800" b="1" dirty="0"/>
              <a:t> </a:t>
            </a:r>
            <a:r>
              <a:rPr lang="hr-HR" sz="2800" b="1" dirty="0" err="1"/>
              <a:t>read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text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another</a:t>
            </a:r>
            <a:r>
              <a:rPr lang="hr-HR" sz="2800" b="1" dirty="0"/>
              <a:t> </a:t>
            </a:r>
            <a:r>
              <a:rPr lang="hr-HR" sz="2800" b="1" dirty="0" err="1"/>
              <a:t>famous</a:t>
            </a:r>
            <a:r>
              <a:rPr lang="hr-HR" sz="2800" b="1" dirty="0"/>
              <a:t> London </a:t>
            </a:r>
            <a:r>
              <a:rPr lang="hr-HR" sz="2800" b="1" dirty="0" err="1"/>
              <a:t>sight</a:t>
            </a:r>
            <a:r>
              <a:rPr lang="hr-HR" sz="2800" b="1" dirty="0"/>
              <a:t>. </a:t>
            </a:r>
            <a:endParaRPr lang="hr-HR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A3969E-F706-A8EC-0802-14D21FF3D0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3" y="458029"/>
            <a:ext cx="4415376" cy="59414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53_l__16_8_across_the_world__the_houses_of_parliament_">
            <a:hlinkClick r:id="" action="ppaction://media"/>
            <a:extLst>
              <a:ext uri="{FF2B5EF4-FFF2-40B4-BE49-F238E27FC236}">
                <a16:creationId xmlns:a16="http://schemas.microsoft.com/office/drawing/2014/main" id="{12F4DA40-B50E-101D-071F-17F065754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3748" y="55723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2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341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88. 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33828"/>
            <a:ext cx="5501936" cy="12686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/>
              <a:t>Do </a:t>
            </a:r>
            <a:r>
              <a:rPr lang="hr-HR" b="1" dirty="0" err="1"/>
              <a:t>Task</a:t>
            </a:r>
            <a:r>
              <a:rPr lang="hr-HR" b="1" dirty="0"/>
              <a:t> A.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113720" y="3102432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954" y="1096548"/>
            <a:ext cx="3827638" cy="556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412BF-830C-9EDF-45B2-A4DA82784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15032"/>
            <a:ext cx="4210979" cy="56627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2EA97-B4B3-3A4E-9427-35E9C6C1A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15" y="1173169"/>
            <a:ext cx="4120348" cy="55465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B7CFF8-9CA8-89AB-DE42-8A1A3329B96A}"/>
              </a:ext>
            </a:extLst>
          </p:cNvPr>
          <p:cNvSpPr txBox="1"/>
          <p:nvPr/>
        </p:nvSpPr>
        <p:spPr>
          <a:xfrm>
            <a:off x="6113720" y="3971925"/>
            <a:ext cx="5501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Play a game. </a:t>
            </a:r>
            <a:r>
              <a:rPr lang="hr-HR" sz="2800" b="1" dirty="0">
                <a:hlinkClick r:id="rId6"/>
              </a:rPr>
              <a:t>https://wordwall.net/play/10192/645/634</a:t>
            </a:r>
            <a:r>
              <a:rPr lang="hr-HR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99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7D4DB7-B8F1-8001-8C59-CC3B58F1EE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31867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CEE870-E733-2CA4-2796-90E0539C5E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87" y="712067"/>
            <a:ext cx="3590088" cy="54338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96C244-19B4-AF42-3705-073F530AB40E}"/>
              </a:ext>
            </a:extLst>
          </p:cNvPr>
          <p:cNvSpPr txBox="1"/>
          <p:nvPr/>
        </p:nvSpPr>
        <p:spPr>
          <a:xfrm>
            <a:off x="6096000" y="381000"/>
            <a:ext cx="5705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Do </a:t>
            </a:r>
            <a:r>
              <a:rPr lang="hr-HR" sz="2800" b="1" dirty="0" err="1"/>
              <a:t>Task</a:t>
            </a:r>
            <a:r>
              <a:rPr lang="hr-HR" sz="2800" b="1" dirty="0"/>
              <a:t> C. How </a:t>
            </a:r>
            <a:r>
              <a:rPr lang="hr-HR" sz="2800" b="1" dirty="0" err="1"/>
              <a:t>many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can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politics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Croatia </a:t>
            </a:r>
            <a:r>
              <a:rPr lang="hr-HR" sz="2800" b="1" dirty="0" err="1"/>
              <a:t>What</a:t>
            </a:r>
            <a:r>
              <a:rPr lang="hr-HR" sz="2800" b="1" dirty="0"/>
              <a:t> </a:t>
            </a:r>
            <a:r>
              <a:rPr lang="hr-HR" sz="2800" b="1" dirty="0" err="1"/>
              <a:t>is</a:t>
            </a:r>
            <a:r>
              <a:rPr lang="hr-HR" sz="2800" b="1" dirty="0"/>
              <a:t> a party? </a:t>
            </a:r>
            <a:r>
              <a:rPr lang="hr-HR" sz="2800" b="1" dirty="0" err="1"/>
              <a:t>What</a:t>
            </a:r>
            <a:r>
              <a:rPr lang="hr-HR" sz="2800" b="1" dirty="0"/>
              <a:t> </a:t>
            </a:r>
            <a:r>
              <a:rPr lang="hr-HR" sz="2800" b="1" dirty="0" err="1"/>
              <a:t>is</a:t>
            </a:r>
            <a:r>
              <a:rPr lang="hr-HR" sz="2800" b="1" dirty="0"/>
              <a:t> a </a:t>
            </a:r>
            <a:r>
              <a:rPr lang="hr-HR" sz="2800" b="1" dirty="0" err="1"/>
              <a:t>county</a:t>
            </a:r>
            <a:r>
              <a:rPr lang="hr-HR" sz="2800" b="1" dirty="0"/>
              <a:t>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757B5-CD48-71D4-0A88-BFB66C21B473}"/>
              </a:ext>
            </a:extLst>
          </p:cNvPr>
          <p:cNvSpPr txBox="1"/>
          <p:nvPr/>
        </p:nvSpPr>
        <p:spPr>
          <a:xfrm>
            <a:off x="6095999" y="1876425"/>
            <a:ext cx="570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E3D5A6-132A-35BF-B30E-49EA2C2CC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7" y="712067"/>
            <a:ext cx="3551228" cy="5296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B44B13-284C-27F2-646E-06F0D2473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79793"/>
            <a:ext cx="4709311" cy="57206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999D30-2C5E-89C9-C989-BEB643FF2BF9}"/>
              </a:ext>
            </a:extLst>
          </p:cNvPr>
          <p:cNvSpPr txBox="1"/>
          <p:nvPr/>
        </p:nvSpPr>
        <p:spPr>
          <a:xfrm>
            <a:off x="5772697" y="2291961"/>
            <a:ext cx="5705475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800" dirty="0" err="1"/>
              <a:t>Visit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site </a:t>
            </a:r>
            <a:r>
              <a:rPr lang="hr-HR" sz="2800" dirty="0">
                <a:hlinkClick r:id="rId6"/>
              </a:rPr>
              <a:t>croatia.eu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have</a:t>
            </a:r>
            <a:r>
              <a:rPr lang="hr-HR" sz="2800" dirty="0"/>
              <a:t> a </a:t>
            </a:r>
            <a:r>
              <a:rPr lang="hr-HR" sz="2800" dirty="0" err="1"/>
              <a:t>look</a:t>
            </a:r>
            <a:r>
              <a:rPr lang="hr-HR" sz="2800" dirty="0"/>
              <a:t> at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opening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. </a:t>
            </a:r>
            <a:r>
              <a:rPr lang="hr-HR" sz="2800" dirty="0" err="1"/>
              <a:t>What</a:t>
            </a:r>
            <a:r>
              <a:rPr lang="hr-HR" sz="2800" dirty="0"/>
              <a:t> </a:t>
            </a:r>
            <a:r>
              <a:rPr lang="hr-HR" sz="2800" dirty="0" err="1"/>
              <a:t>topics</a:t>
            </a:r>
            <a:r>
              <a:rPr lang="hr-HR" sz="2800" dirty="0"/>
              <a:t> </a:t>
            </a:r>
            <a:r>
              <a:rPr lang="hr-HR" sz="2800" dirty="0" err="1"/>
              <a:t>can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dirty="0" err="1"/>
              <a:t>find</a:t>
            </a:r>
            <a:r>
              <a:rPr lang="hr-HR" sz="2800" dirty="0"/>
              <a:t> </a:t>
            </a:r>
            <a:r>
              <a:rPr lang="hr-HR" sz="2800" dirty="0" err="1"/>
              <a:t>there</a:t>
            </a:r>
            <a:r>
              <a:rPr lang="hr-HR" sz="2800" dirty="0"/>
              <a:t>? </a:t>
            </a:r>
            <a:r>
              <a:rPr lang="hr-HR" sz="2800" dirty="0" err="1"/>
              <a:t>Write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your</a:t>
            </a:r>
            <a:r>
              <a:rPr lang="hr-HR" sz="2800" dirty="0"/>
              <a:t> </a:t>
            </a:r>
            <a:r>
              <a:rPr lang="hr-HR" sz="2800" dirty="0" err="1"/>
              <a:t>notebook</a:t>
            </a:r>
            <a:r>
              <a:rPr lang="hr-HR" sz="2800" dirty="0"/>
              <a:t>: </a:t>
            </a:r>
          </a:p>
          <a:p>
            <a:r>
              <a:rPr lang="hr-HR" sz="2800" b="1" i="1" dirty="0" err="1">
                <a:solidFill>
                  <a:schemeClr val="accent1"/>
                </a:solidFill>
              </a:rPr>
              <a:t>By</a:t>
            </a:r>
            <a:r>
              <a:rPr lang="hr-HR" sz="2800" b="1" i="1" dirty="0">
                <a:solidFill>
                  <a:schemeClr val="accent1"/>
                </a:solidFill>
              </a:rPr>
              <a:t> </a:t>
            </a:r>
            <a:r>
              <a:rPr lang="hr-HR" sz="2800" b="1" i="1" dirty="0" err="1">
                <a:solidFill>
                  <a:schemeClr val="accent1"/>
                </a:solidFill>
              </a:rPr>
              <a:t>visiting</a:t>
            </a:r>
            <a:r>
              <a:rPr lang="hr-HR" sz="2800" b="1" i="1" dirty="0">
                <a:solidFill>
                  <a:schemeClr val="accent1"/>
                </a:solidFill>
              </a:rPr>
              <a:t> croatia.eu </a:t>
            </a:r>
            <a:r>
              <a:rPr lang="hr-HR" sz="2800" b="1" i="1" dirty="0" err="1">
                <a:solidFill>
                  <a:schemeClr val="accent1"/>
                </a:solidFill>
              </a:rPr>
              <a:t>you</a:t>
            </a:r>
            <a:r>
              <a:rPr lang="hr-HR" sz="2800" b="1" i="1" dirty="0">
                <a:solidFill>
                  <a:schemeClr val="accent1"/>
                </a:solidFill>
              </a:rPr>
              <a:t> </a:t>
            </a:r>
            <a:r>
              <a:rPr lang="hr-HR" sz="2800" b="1" i="1" dirty="0" err="1">
                <a:solidFill>
                  <a:schemeClr val="accent1"/>
                </a:solidFill>
              </a:rPr>
              <a:t>can</a:t>
            </a:r>
            <a:r>
              <a:rPr lang="hr-HR" sz="2800" b="1" i="1" dirty="0">
                <a:solidFill>
                  <a:schemeClr val="accent1"/>
                </a:solidFill>
              </a:rPr>
              <a:t> </a:t>
            </a:r>
            <a:r>
              <a:rPr lang="hr-HR" sz="2800" b="1" i="1" dirty="0" err="1">
                <a:solidFill>
                  <a:schemeClr val="accent1"/>
                </a:solidFill>
              </a:rPr>
              <a:t>find</a:t>
            </a:r>
            <a:r>
              <a:rPr lang="hr-HR" sz="2800" b="1" i="1" dirty="0">
                <a:solidFill>
                  <a:schemeClr val="accent1"/>
                </a:solidFill>
              </a:rPr>
              <a:t> </a:t>
            </a:r>
            <a:r>
              <a:rPr lang="hr-HR" sz="2800" b="1" i="1" dirty="0" err="1">
                <a:solidFill>
                  <a:schemeClr val="accent1"/>
                </a:solidFill>
              </a:rPr>
              <a:t>information</a:t>
            </a:r>
            <a:r>
              <a:rPr lang="hr-HR" sz="2800" b="1" i="1" dirty="0">
                <a:solidFill>
                  <a:schemeClr val="accent1"/>
                </a:solidFill>
              </a:rPr>
              <a:t> on…</a:t>
            </a:r>
          </a:p>
          <a:p>
            <a:endParaRPr lang="hr-HR" sz="2800" b="1" i="1" dirty="0">
              <a:solidFill>
                <a:schemeClr val="accent1"/>
              </a:solidFill>
            </a:endParaRPr>
          </a:p>
          <a:p>
            <a:r>
              <a:rPr lang="hr-HR" sz="2800" dirty="0" err="1"/>
              <a:t>Choose</a:t>
            </a:r>
            <a:r>
              <a:rPr lang="hr-HR" sz="2800" dirty="0"/>
              <a:t> </a:t>
            </a:r>
            <a:r>
              <a:rPr lang="hr-HR" sz="2800" dirty="0" err="1"/>
              <a:t>two</a:t>
            </a:r>
            <a:r>
              <a:rPr lang="hr-HR" sz="2800" dirty="0"/>
              <a:t> </a:t>
            </a:r>
            <a:r>
              <a:rPr lang="hr-HR" sz="2800" dirty="0" err="1"/>
              <a:t>interesting</a:t>
            </a:r>
            <a:r>
              <a:rPr lang="hr-HR" sz="2800" dirty="0"/>
              <a:t> </a:t>
            </a:r>
            <a:r>
              <a:rPr lang="hr-HR" sz="2800" dirty="0" err="1"/>
              <a:t>facts</a:t>
            </a:r>
            <a:r>
              <a:rPr lang="hr-HR" sz="2800" dirty="0"/>
              <a:t> </a:t>
            </a:r>
            <a:r>
              <a:rPr lang="hr-HR" sz="2800" dirty="0" err="1"/>
              <a:t>from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site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write</a:t>
            </a:r>
            <a:r>
              <a:rPr lang="hr-HR" sz="2800" dirty="0"/>
              <a:t> </a:t>
            </a:r>
            <a:r>
              <a:rPr lang="hr-HR" sz="2800" dirty="0" err="1"/>
              <a:t>them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your</a:t>
            </a:r>
            <a:r>
              <a:rPr lang="hr-HR" sz="2800" dirty="0"/>
              <a:t> </a:t>
            </a:r>
            <a:r>
              <a:rPr lang="hr-HR" sz="2800" dirty="0" err="1"/>
              <a:t>notebook</a:t>
            </a:r>
            <a:r>
              <a:rPr lang="hr-HR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682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508</Words>
  <Application>Microsoft Office PowerPoint</Application>
  <PresentationFormat>Widescreen</PresentationFormat>
  <Paragraphs>66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London</vt:lpstr>
      <vt:lpstr>What is the capital city of the UK?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Workbook, page 88. </vt:lpstr>
      <vt:lpstr>PowerPoint Presentation</vt:lpstr>
      <vt:lpstr>Workbook, page 89.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</dc:title>
  <dc:creator>Josipa</dc:creator>
  <cp:lastModifiedBy>Sanja Ivoš</cp:lastModifiedBy>
  <cp:revision>28</cp:revision>
  <dcterms:created xsi:type="dcterms:W3CDTF">2022-08-05T07:09:52Z</dcterms:created>
  <dcterms:modified xsi:type="dcterms:W3CDTF">2022-09-19T07:16:43Z</dcterms:modified>
</cp:coreProperties>
</file>